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65" r:id="rId1"/>
  </p:sldMasterIdLst>
  <p:notesMasterIdLst>
    <p:notesMasterId r:id="rId12"/>
  </p:notesMasterIdLst>
  <p:handoutMasterIdLst>
    <p:handoutMasterId r:id="rId13"/>
  </p:handoutMasterIdLst>
  <p:sldIdLst>
    <p:sldId id="678" r:id="rId2"/>
    <p:sldId id="679" r:id="rId3"/>
    <p:sldId id="681" r:id="rId4"/>
    <p:sldId id="688" r:id="rId5"/>
    <p:sldId id="682" r:id="rId6"/>
    <p:sldId id="683" r:id="rId7"/>
    <p:sldId id="684" r:id="rId8"/>
    <p:sldId id="685" r:id="rId9"/>
    <p:sldId id="686" r:id="rId10"/>
    <p:sldId id="689" r:id="rId11"/>
  </p:sldIdLst>
  <p:sldSz cx="9906000" cy="6858000" type="A4"/>
  <p:notesSz cx="9906000" cy="6769100"/>
  <p:embeddedFontLst>
    <p:embeddedFont>
      <p:font typeface="VW Headline OT-Black" charset="0"/>
      <p:bold r:id="rId14"/>
    </p:embeddedFont>
    <p:embeddedFont>
      <p:font typeface="VW Headline OT-Book" charset="0"/>
      <p:regular r:id="rId15"/>
    </p:embeddedFont>
    <p:embeddedFont>
      <p:font typeface="VWHeadlineTurk-Blk" charset="-94"/>
      <p:regular r:id="rId16"/>
    </p:embeddedFont>
    <p:embeddedFont>
      <p:font typeface="Tahoma" pitchFamily="34" charset="0"/>
      <p:regular r:id="rId17"/>
      <p:bold r:id="rId18"/>
    </p:embeddedFont>
  </p:embeddedFontLst>
  <p:custDataLst>
    <p:tags r:id="rId19"/>
  </p:custDataLst>
  <p:defaultTextStyle>
    <a:defPPr>
      <a:defRPr lang="de-DE"/>
    </a:defPPr>
    <a:lvl1pPr algn="l" rtl="0" eaLnBrk="0" fontAlgn="base" hangingPunct="0">
      <a:spcBef>
        <a:spcPct val="50000"/>
      </a:spcBef>
      <a:spcAft>
        <a:spcPct val="0"/>
      </a:spcAft>
      <a:defRPr kern="1200">
        <a:solidFill>
          <a:schemeClr val="tx1"/>
        </a:solidFill>
        <a:latin typeface="VW Headline OT-Book" pitchFamily="34" charset="0"/>
        <a:ea typeface="+mn-ea"/>
        <a:cs typeface="+mn-cs"/>
      </a:defRPr>
    </a:lvl1pPr>
    <a:lvl2pPr marL="457200" algn="l" rtl="0" eaLnBrk="0" fontAlgn="base" hangingPunct="0">
      <a:spcBef>
        <a:spcPct val="50000"/>
      </a:spcBef>
      <a:spcAft>
        <a:spcPct val="0"/>
      </a:spcAft>
      <a:defRPr kern="1200">
        <a:solidFill>
          <a:schemeClr val="tx1"/>
        </a:solidFill>
        <a:latin typeface="VW Headline OT-Book" pitchFamily="34" charset="0"/>
        <a:ea typeface="+mn-ea"/>
        <a:cs typeface="+mn-cs"/>
      </a:defRPr>
    </a:lvl2pPr>
    <a:lvl3pPr marL="914400" algn="l" rtl="0" eaLnBrk="0" fontAlgn="base" hangingPunct="0">
      <a:spcBef>
        <a:spcPct val="50000"/>
      </a:spcBef>
      <a:spcAft>
        <a:spcPct val="0"/>
      </a:spcAft>
      <a:defRPr kern="1200">
        <a:solidFill>
          <a:schemeClr val="tx1"/>
        </a:solidFill>
        <a:latin typeface="VW Headline OT-Book" pitchFamily="34" charset="0"/>
        <a:ea typeface="+mn-ea"/>
        <a:cs typeface="+mn-cs"/>
      </a:defRPr>
    </a:lvl3pPr>
    <a:lvl4pPr marL="1371600" algn="l" rtl="0" eaLnBrk="0" fontAlgn="base" hangingPunct="0">
      <a:spcBef>
        <a:spcPct val="50000"/>
      </a:spcBef>
      <a:spcAft>
        <a:spcPct val="0"/>
      </a:spcAft>
      <a:defRPr kern="1200">
        <a:solidFill>
          <a:schemeClr val="tx1"/>
        </a:solidFill>
        <a:latin typeface="VW Headline OT-Book" pitchFamily="34" charset="0"/>
        <a:ea typeface="+mn-ea"/>
        <a:cs typeface="+mn-cs"/>
      </a:defRPr>
    </a:lvl4pPr>
    <a:lvl5pPr marL="1828800" algn="l" rtl="0" eaLnBrk="0" fontAlgn="base" hangingPunct="0">
      <a:spcBef>
        <a:spcPct val="50000"/>
      </a:spcBef>
      <a:spcAft>
        <a:spcPct val="0"/>
      </a:spcAft>
      <a:defRPr kern="1200">
        <a:solidFill>
          <a:schemeClr val="tx1"/>
        </a:solidFill>
        <a:latin typeface="VW Headline OT-Book" pitchFamily="34" charset="0"/>
        <a:ea typeface="+mn-ea"/>
        <a:cs typeface="+mn-cs"/>
      </a:defRPr>
    </a:lvl5pPr>
    <a:lvl6pPr marL="2286000" algn="l" defTabSz="914400" rtl="0" eaLnBrk="1" latinLnBrk="0" hangingPunct="1">
      <a:defRPr kern="1200">
        <a:solidFill>
          <a:schemeClr val="tx1"/>
        </a:solidFill>
        <a:latin typeface="VW Headline OT-Book" pitchFamily="34" charset="0"/>
        <a:ea typeface="+mn-ea"/>
        <a:cs typeface="+mn-cs"/>
      </a:defRPr>
    </a:lvl6pPr>
    <a:lvl7pPr marL="2743200" algn="l" defTabSz="914400" rtl="0" eaLnBrk="1" latinLnBrk="0" hangingPunct="1">
      <a:defRPr kern="1200">
        <a:solidFill>
          <a:schemeClr val="tx1"/>
        </a:solidFill>
        <a:latin typeface="VW Headline OT-Book" pitchFamily="34" charset="0"/>
        <a:ea typeface="+mn-ea"/>
        <a:cs typeface="+mn-cs"/>
      </a:defRPr>
    </a:lvl7pPr>
    <a:lvl8pPr marL="3200400" algn="l" defTabSz="914400" rtl="0" eaLnBrk="1" latinLnBrk="0" hangingPunct="1">
      <a:defRPr kern="1200">
        <a:solidFill>
          <a:schemeClr val="tx1"/>
        </a:solidFill>
        <a:latin typeface="VW Headline OT-Book" pitchFamily="34" charset="0"/>
        <a:ea typeface="+mn-ea"/>
        <a:cs typeface="+mn-cs"/>
      </a:defRPr>
    </a:lvl8pPr>
    <a:lvl9pPr marL="3657600" algn="l" defTabSz="914400" rtl="0" eaLnBrk="1" latinLnBrk="0" hangingPunct="1">
      <a:defRPr kern="1200">
        <a:solidFill>
          <a:schemeClr val="tx1"/>
        </a:solidFill>
        <a:latin typeface="VW Headline OT-Book"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smit" initials="" lastIdx="36" clrIdx="0"/>
  <p:cmAuthor id="1" name="p.heitkamp"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4655"/>
    <a:srgbClr val="99DAE7"/>
    <a:srgbClr val="74DDF2"/>
    <a:srgbClr val="66CCFF"/>
    <a:srgbClr val="99CCFF"/>
    <a:srgbClr val="DDDDDD"/>
    <a:srgbClr val="8994A0"/>
    <a:srgbClr val="E631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94671" autoAdjust="0"/>
  </p:normalViewPr>
  <p:slideViewPr>
    <p:cSldViewPr snapToGrid="0">
      <p:cViewPr varScale="1">
        <p:scale>
          <a:sx n="84" d="100"/>
          <a:sy n="84" d="100"/>
        </p:scale>
        <p:origin x="-1146" y="-84"/>
      </p:cViewPr>
      <p:guideLst>
        <p:guide orient="horz" pos="1087"/>
        <p:guide orient="horz" pos="4174"/>
        <p:guide orient="horz" pos="393"/>
        <p:guide orient="horz" pos="3587"/>
        <p:guide orient="horz" pos="146"/>
        <p:guide orient="horz" pos="937"/>
        <p:guide orient="horz" pos="188"/>
        <p:guide orient="horz" pos="2557"/>
        <p:guide pos="5659"/>
        <p:guide pos="645"/>
        <p:guide pos="147"/>
        <p:guide pos="60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0" d="100"/>
          <a:sy n="70" d="100"/>
        </p:scale>
        <p:origin x="-2814" y="-108"/>
      </p:cViewPr>
      <p:guideLst>
        <p:guide orient="horz" pos="2132"/>
        <p:guide pos="312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292600"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de-DE"/>
          </a:p>
        </p:txBody>
      </p:sp>
      <p:sp>
        <p:nvSpPr>
          <p:cNvPr id="40963" name="Rectangle 3"/>
          <p:cNvSpPr>
            <a:spLocks noGrp="1" noChangeArrowheads="1"/>
          </p:cNvSpPr>
          <p:nvPr>
            <p:ph type="dt" sz="quarter" idx="1"/>
          </p:nvPr>
        </p:nvSpPr>
        <p:spPr bwMode="auto">
          <a:xfrm>
            <a:off x="5613400" y="0"/>
            <a:ext cx="4292600"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de-DE"/>
          </a:p>
        </p:txBody>
      </p:sp>
      <p:sp>
        <p:nvSpPr>
          <p:cNvPr id="40964" name="Rectangle 4"/>
          <p:cNvSpPr>
            <a:spLocks noGrp="1" noChangeArrowheads="1"/>
          </p:cNvSpPr>
          <p:nvPr>
            <p:ph type="ftr" sz="quarter" idx="2"/>
          </p:nvPr>
        </p:nvSpPr>
        <p:spPr bwMode="auto">
          <a:xfrm>
            <a:off x="0" y="6430963"/>
            <a:ext cx="4292600" cy="338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de-DE"/>
          </a:p>
        </p:txBody>
      </p:sp>
      <p:sp>
        <p:nvSpPr>
          <p:cNvPr id="40965" name="Rectangle 5"/>
          <p:cNvSpPr>
            <a:spLocks noGrp="1" noChangeArrowheads="1"/>
          </p:cNvSpPr>
          <p:nvPr>
            <p:ph type="sldNum" sz="quarter" idx="3"/>
          </p:nvPr>
        </p:nvSpPr>
        <p:spPr bwMode="auto">
          <a:xfrm>
            <a:off x="5613400" y="6430963"/>
            <a:ext cx="4292600" cy="338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B3DEC739-D01A-433D-9058-C713799F0958}"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4292600"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de-DE"/>
          </a:p>
        </p:txBody>
      </p:sp>
      <p:sp>
        <p:nvSpPr>
          <p:cNvPr id="41987" name="Rectangle 3"/>
          <p:cNvSpPr>
            <a:spLocks noGrp="1" noChangeArrowheads="1"/>
          </p:cNvSpPr>
          <p:nvPr>
            <p:ph type="dt" idx="1"/>
          </p:nvPr>
        </p:nvSpPr>
        <p:spPr bwMode="auto">
          <a:xfrm>
            <a:off x="5613400" y="0"/>
            <a:ext cx="4292600"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de-DE"/>
          </a:p>
        </p:txBody>
      </p:sp>
      <p:sp>
        <p:nvSpPr>
          <p:cNvPr id="41988" name="Rectangle 4"/>
          <p:cNvSpPr>
            <a:spLocks noGrp="1" noRot="1" noChangeAspect="1" noChangeArrowheads="1" noTextEdit="1"/>
          </p:cNvSpPr>
          <p:nvPr>
            <p:ph type="sldImg" idx="2"/>
          </p:nvPr>
        </p:nvSpPr>
        <p:spPr bwMode="auto">
          <a:xfrm>
            <a:off x="3119438" y="508000"/>
            <a:ext cx="3667125" cy="2538413"/>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1322388" y="3214688"/>
            <a:ext cx="7261225" cy="304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990" name="Rectangle 6"/>
          <p:cNvSpPr>
            <a:spLocks noGrp="1" noChangeArrowheads="1"/>
          </p:cNvSpPr>
          <p:nvPr>
            <p:ph type="ftr" sz="quarter" idx="4"/>
          </p:nvPr>
        </p:nvSpPr>
        <p:spPr bwMode="auto">
          <a:xfrm>
            <a:off x="0" y="6430963"/>
            <a:ext cx="4292600" cy="338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de-DE"/>
          </a:p>
        </p:txBody>
      </p:sp>
      <p:sp>
        <p:nvSpPr>
          <p:cNvPr id="41991" name="Rectangle 7"/>
          <p:cNvSpPr>
            <a:spLocks noGrp="1" noChangeArrowheads="1"/>
          </p:cNvSpPr>
          <p:nvPr>
            <p:ph type="sldNum" sz="quarter" idx="5"/>
          </p:nvPr>
        </p:nvSpPr>
        <p:spPr bwMode="auto">
          <a:xfrm>
            <a:off x="5613400" y="6430963"/>
            <a:ext cx="4292600" cy="338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27A696DE-8773-415C-8235-C8EC56C98351}" type="slidenum">
              <a:rPr lang="de-DE"/>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W Headline OT-Book" pitchFamily="34" charset="0"/>
        <a:ea typeface="+mn-ea"/>
        <a:cs typeface="+mn-cs"/>
      </a:defRPr>
    </a:lvl1pPr>
    <a:lvl2pPr marL="457200" algn="l" rtl="0" fontAlgn="base">
      <a:spcBef>
        <a:spcPct val="30000"/>
      </a:spcBef>
      <a:spcAft>
        <a:spcPct val="0"/>
      </a:spcAft>
      <a:defRPr sz="1200" kern="1200">
        <a:solidFill>
          <a:schemeClr val="tx1"/>
        </a:solidFill>
        <a:latin typeface="VW Headline OT-Book" pitchFamily="34" charset="0"/>
        <a:ea typeface="+mn-ea"/>
        <a:cs typeface="+mn-cs"/>
      </a:defRPr>
    </a:lvl2pPr>
    <a:lvl3pPr marL="914400" algn="l" rtl="0" fontAlgn="base">
      <a:spcBef>
        <a:spcPct val="30000"/>
      </a:spcBef>
      <a:spcAft>
        <a:spcPct val="0"/>
      </a:spcAft>
      <a:defRPr sz="1200" kern="1200">
        <a:solidFill>
          <a:schemeClr val="tx1"/>
        </a:solidFill>
        <a:latin typeface="VW Headline OT-Book" pitchFamily="34" charset="0"/>
        <a:ea typeface="+mn-ea"/>
        <a:cs typeface="+mn-cs"/>
      </a:defRPr>
    </a:lvl3pPr>
    <a:lvl4pPr marL="1371600" algn="l" rtl="0" fontAlgn="base">
      <a:spcBef>
        <a:spcPct val="30000"/>
      </a:spcBef>
      <a:spcAft>
        <a:spcPct val="0"/>
      </a:spcAft>
      <a:defRPr sz="1200" kern="1200">
        <a:solidFill>
          <a:schemeClr val="tx1"/>
        </a:solidFill>
        <a:latin typeface="VW Headline OT-Book" pitchFamily="34" charset="0"/>
        <a:ea typeface="+mn-ea"/>
        <a:cs typeface="+mn-cs"/>
      </a:defRPr>
    </a:lvl4pPr>
    <a:lvl5pPr marL="1828800" algn="l" rtl="0" fontAlgn="base">
      <a:spcBef>
        <a:spcPct val="30000"/>
      </a:spcBef>
      <a:spcAft>
        <a:spcPct val="0"/>
      </a:spcAft>
      <a:defRPr sz="1200" kern="1200">
        <a:solidFill>
          <a:schemeClr val="tx1"/>
        </a:solidFill>
        <a:latin typeface="VW Headline OT-Boo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2</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3</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4</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5</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6</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7</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8</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81D-B962-4003-9E26-C2443BD648F6}" type="slidenum">
              <a:rPr lang="de-DE"/>
              <a:pPr/>
              <a:t>9</a:t>
            </a:fld>
            <a:endParaRPr lang="de-DE"/>
          </a:p>
        </p:txBody>
      </p:sp>
      <p:sp>
        <p:nvSpPr>
          <p:cNvPr id="3950594" name="Rectangle 2"/>
          <p:cNvSpPr>
            <a:spLocks noGrp="1" noRot="1" noChangeAspect="1" noChangeArrowheads="1" noTextEdit="1"/>
          </p:cNvSpPr>
          <p:nvPr>
            <p:ph type="sldImg"/>
          </p:nvPr>
        </p:nvSpPr>
        <p:spPr>
          <a:xfrm>
            <a:off x="3121025" y="508000"/>
            <a:ext cx="3667125" cy="2538413"/>
          </a:xfrm>
          <a:ln/>
        </p:spPr>
      </p:sp>
      <p:sp>
        <p:nvSpPr>
          <p:cNvPr id="3950595"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51910" name="Rectangle 102"/>
          <p:cNvSpPr>
            <a:spLocks noGrp="1" noChangeArrowheads="1"/>
          </p:cNvSpPr>
          <p:nvPr>
            <p:ph type="ctrTitle"/>
          </p:nvPr>
        </p:nvSpPr>
        <p:spPr>
          <a:xfrm>
            <a:off x="1019175" y="4425950"/>
            <a:ext cx="7953375" cy="749300"/>
          </a:xfrm>
        </p:spPr>
        <p:txBody>
          <a:bodyPr/>
          <a:lstStyle>
            <a:lvl1pPr>
              <a:defRPr/>
            </a:lvl1pPr>
          </a:lstStyle>
          <a:p>
            <a:r>
              <a:rPr lang="en-US" smtClean="0"/>
              <a:t>Click to edit Master title style</a:t>
            </a:r>
            <a:endParaRPr lang="de-DE"/>
          </a:p>
        </p:txBody>
      </p:sp>
      <p:sp>
        <p:nvSpPr>
          <p:cNvPr id="2551911" name="Rectangle 103"/>
          <p:cNvSpPr>
            <a:spLocks noGrp="1" noChangeArrowheads="1"/>
          </p:cNvSpPr>
          <p:nvPr>
            <p:ph type="subTitle" sz="quarter" idx="1"/>
          </p:nvPr>
        </p:nvSpPr>
        <p:spPr>
          <a:xfrm>
            <a:off x="1019175" y="5224463"/>
            <a:ext cx="7953375" cy="530225"/>
          </a:xfrm>
        </p:spPr>
        <p:txBody>
          <a:bodyPr anchor="b"/>
          <a:lstStyle>
            <a:lvl1pPr>
              <a:spcBef>
                <a:spcPct val="0"/>
              </a:spcBef>
              <a:defRPr sz="2800"/>
            </a:lvl1pPr>
          </a:lstStyle>
          <a:p>
            <a:r>
              <a:rPr lang="en-US" smtClean="0"/>
              <a:t>Click to edit Master subtitle style</a:t>
            </a:r>
            <a:endParaRPr lang="de-DE"/>
          </a:p>
        </p:txBody>
      </p:sp>
      <p:pic>
        <p:nvPicPr>
          <p:cNvPr id="2552282" name="Picture 474" descr="VW3D_CO_15"/>
          <p:cNvPicPr>
            <a:picLocks noChangeAspect="1" noChangeArrowheads="1"/>
          </p:cNvPicPr>
          <p:nvPr/>
        </p:nvPicPr>
        <p:blipFill>
          <a:blip r:embed="rId2" cstate="print"/>
          <a:srcRect/>
          <a:stretch>
            <a:fillRect/>
          </a:stretch>
        </p:blipFill>
        <p:spPr bwMode="auto">
          <a:xfrm>
            <a:off x="8945563" y="6119813"/>
            <a:ext cx="536575" cy="536575"/>
          </a:xfrm>
          <a:prstGeom prst="rect">
            <a:avLst/>
          </a:prstGeom>
          <a:noFill/>
        </p:spPr>
      </p:pic>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r>
              <a:rPr lang="de-DE"/>
              <a:t>Author / Department</a:t>
            </a:r>
          </a:p>
        </p:txBody>
      </p:sp>
      <p:sp>
        <p:nvSpPr>
          <p:cNvPr id="5" name="Date Placeholder 4"/>
          <p:cNvSpPr>
            <a:spLocks noGrp="1"/>
          </p:cNvSpPr>
          <p:nvPr>
            <p:ph type="dt" sz="half" idx="11"/>
          </p:nvPr>
        </p:nvSpPr>
        <p:spPr/>
        <p:txBody>
          <a:bodyPr/>
          <a:lstStyle>
            <a:lvl1pPr>
              <a:defRPr/>
            </a:lvl1pPr>
          </a:lstStyle>
          <a:p>
            <a:r>
              <a:rPr lang="de-DE"/>
              <a:t>DD.MM.YYYY</a:t>
            </a:r>
          </a:p>
        </p:txBody>
      </p:sp>
      <p:sp>
        <p:nvSpPr>
          <p:cNvPr id="6" name="Slide Number Placeholder 5"/>
          <p:cNvSpPr>
            <a:spLocks noGrp="1"/>
          </p:cNvSpPr>
          <p:nvPr>
            <p:ph type="sldNum" sz="quarter" idx="12"/>
          </p:nvPr>
        </p:nvSpPr>
        <p:spPr/>
        <p:txBody>
          <a:bodyPr/>
          <a:lstStyle>
            <a:lvl1pPr>
              <a:defRPr/>
            </a:lvl1pPr>
          </a:lstStyle>
          <a:p>
            <a:r>
              <a:rPr lang="de-DE"/>
              <a:t>Page </a:t>
            </a:r>
            <a:fld id="{00AEC8E1-624E-4DD5-AE2B-F14CE8FFE46A}" type="slidenum">
              <a:rPr lang="de-DE"/>
              <a:pPr/>
              <a:t>‹#›</a:t>
            </a:fld>
            <a:endParaRPr lang="de-DE"/>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5000" y="287338"/>
            <a:ext cx="1987550" cy="537686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019175" y="287338"/>
            <a:ext cx="5813425"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r>
              <a:rPr lang="de-DE"/>
              <a:t>Author / Department</a:t>
            </a:r>
          </a:p>
        </p:txBody>
      </p:sp>
      <p:sp>
        <p:nvSpPr>
          <p:cNvPr id="5" name="Date Placeholder 4"/>
          <p:cNvSpPr>
            <a:spLocks noGrp="1"/>
          </p:cNvSpPr>
          <p:nvPr>
            <p:ph type="dt" sz="half" idx="11"/>
          </p:nvPr>
        </p:nvSpPr>
        <p:spPr/>
        <p:txBody>
          <a:bodyPr/>
          <a:lstStyle>
            <a:lvl1pPr>
              <a:defRPr/>
            </a:lvl1pPr>
          </a:lstStyle>
          <a:p>
            <a:r>
              <a:rPr lang="de-DE"/>
              <a:t>DD.MM.YYYY</a:t>
            </a:r>
          </a:p>
        </p:txBody>
      </p:sp>
      <p:sp>
        <p:nvSpPr>
          <p:cNvPr id="6" name="Slide Number Placeholder 5"/>
          <p:cNvSpPr>
            <a:spLocks noGrp="1"/>
          </p:cNvSpPr>
          <p:nvPr>
            <p:ph type="sldNum" sz="quarter" idx="12"/>
          </p:nvPr>
        </p:nvSpPr>
        <p:spPr/>
        <p:txBody>
          <a:bodyPr/>
          <a:lstStyle>
            <a:lvl1pPr>
              <a:defRPr/>
            </a:lvl1pPr>
          </a:lstStyle>
          <a:p>
            <a:r>
              <a:rPr lang="de-DE"/>
              <a:t>Page </a:t>
            </a:r>
            <a:fld id="{C8DAB541-73BB-495B-BB93-68FE04D6841D}" type="slidenum">
              <a:rPr lang="de-DE"/>
              <a:pPr/>
              <a:t>‹#›</a:t>
            </a:fld>
            <a:endParaRPr lang="de-DE"/>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1019175" y="1454150"/>
            <a:ext cx="7953375" cy="4210050"/>
          </a:xfrm>
        </p:spPr>
        <p:txBody>
          <a:bodyPr/>
          <a:lstStyle/>
          <a:p>
            <a:r>
              <a:rPr lang="en-US" smtClean="0"/>
              <a:t>Click icon to add table</a:t>
            </a:r>
            <a:endParaRPr lang="tr-TR"/>
          </a:p>
        </p:txBody>
      </p:sp>
      <p:sp>
        <p:nvSpPr>
          <p:cNvPr id="4" name="Footer Placeholder 3"/>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5" name="Date Placeholder 4"/>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6" name="Slide Number Placeholder 5"/>
          <p:cNvSpPr>
            <a:spLocks noGrp="1"/>
          </p:cNvSpPr>
          <p:nvPr>
            <p:ph type="sldNum" sz="quarter" idx="12"/>
          </p:nvPr>
        </p:nvSpPr>
        <p:spPr>
          <a:xfrm>
            <a:off x="1027113" y="6499225"/>
            <a:ext cx="900112" cy="284163"/>
          </a:xfrm>
        </p:spPr>
        <p:txBody>
          <a:bodyPr/>
          <a:lstStyle>
            <a:lvl1pPr>
              <a:defRPr/>
            </a:lvl1pPr>
          </a:lstStyle>
          <a:p>
            <a:r>
              <a:rPr lang="de-DE"/>
              <a:t>Page </a:t>
            </a:r>
            <a:fld id="{4BFFCC89-38E3-4537-9F70-A4A60D4639B9}" type="slidenum">
              <a:rPr lang="de-DE"/>
              <a:pPr/>
              <a:t>‹#›</a:t>
            </a:fld>
            <a:endParaRPr lang="de-DE"/>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1019175" y="1454150"/>
            <a:ext cx="3900488"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5072063" y="1454150"/>
            <a:ext cx="3900487"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6" name="Date Placeholder 5"/>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7" name="Slide Number Placeholder 6"/>
          <p:cNvSpPr>
            <a:spLocks noGrp="1"/>
          </p:cNvSpPr>
          <p:nvPr>
            <p:ph type="sldNum" sz="quarter" idx="12"/>
          </p:nvPr>
        </p:nvSpPr>
        <p:spPr>
          <a:xfrm>
            <a:off x="1027113" y="6499225"/>
            <a:ext cx="900112" cy="284163"/>
          </a:xfrm>
        </p:spPr>
        <p:txBody>
          <a:bodyPr/>
          <a:lstStyle>
            <a:lvl1pPr>
              <a:defRPr/>
            </a:lvl1pPr>
          </a:lstStyle>
          <a:p>
            <a:r>
              <a:rPr lang="de-DE"/>
              <a:t>Page </a:t>
            </a:r>
            <a:fld id="{A4F7481F-9C88-473F-B408-528C46468054}" type="slidenum">
              <a:rPr lang="de-DE"/>
              <a:pPr/>
              <a:t>‹#›</a:t>
            </a:fld>
            <a:endParaRPr lang="de-DE"/>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1019175" y="1454150"/>
            <a:ext cx="7953375" cy="202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1019175" y="3635375"/>
            <a:ext cx="7953375" cy="202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6" name="Date Placeholder 5"/>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7" name="Slide Number Placeholder 6"/>
          <p:cNvSpPr>
            <a:spLocks noGrp="1"/>
          </p:cNvSpPr>
          <p:nvPr>
            <p:ph type="sldNum" sz="quarter" idx="12"/>
          </p:nvPr>
        </p:nvSpPr>
        <p:spPr>
          <a:xfrm>
            <a:off x="1027113" y="6499225"/>
            <a:ext cx="900112" cy="284163"/>
          </a:xfrm>
        </p:spPr>
        <p:txBody>
          <a:bodyPr/>
          <a:lstStyle>
            <a:lvl1pPr>
              <a:defRPr/>
            </a:lvl1pPr>
          </a:lstStyle>
          <a:p>
            <a:r>
              <a:rPr lang="de-DE"/>
              <a:t>Page </a:t>
            </a:r>
            <a:fld id="{E7C5A93D-397C-4C87-AA40-119601BCE295}" type="slidenum">
              <a:rPr lang="de-DE"/>
              <a:pPr/>
              <a:t>‹#›</a:t>
            </a:fld>
            <a:endParaRPr lang="de-DE"/>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019175" y="1454150"/>
            <a:ext cx="3900488"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hart Placeholder 3"/>
          <p:cNvSpPr>
            <a:spLocks noGrp="1"/>
          </p:cNvSpPr>
          <p:nvPr>
            <p:ph type="chart" sz="half" idx="2"/>
          </p:nvPr>
        </p:nvSpPr>
        <p:spPr>
          <a:xfrm>
            <a:off x="5072063" y="1454150"/>
            <a:ext cx="3900487" cy="4210050"/>
          </a:xfrm>
        </p:spPr>
        <p:txBody>
          <a:bodyPr/>
          <a:lstStyle/>
          <a:p>
            <a:r>
              <a:rPr lang="en-US" smtClean="0"/>
              <a:t>Click icon to add chart</a:t>
            </a:r>
            <a:endParaRPr lang="tr-TR"/>
          </a:p>
        </p:txBody>
      </p:sp>
      <p:sp>
        <p:nvSpPr>
          <p:cNvPr id="5" name="Footer Placeholder 4"/>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6" name="Date Placeholder 5"/>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7" name="Slide Number Placeholder 6"/>
          <p:cNvSpPr>
            <a:spLocks noGrp="1"/>
          </p:cNvSpPr>
          <p:nvPr>
            <p:ph type="sldNum" sz="quarter" idx="12"/>
          </p:nvPr>
        </p:nvSpPr>
        <p:spPr>
          <a:xfrm>
            <a:off x="1027113" y="6499225"/>
            <a:ext cx="900112" cy="284163"/>
          </a:xfrm>
        </p:spPr>
        <p:txBody>
          <a:bodyPr/>
          <a:lstStyle>
            <a:lvl1pPr>
              <a:defRPr/>
            </a:lvl1pPr>
          </a:lstStyle>
          <a:p>
            <a:r>
              <a:rPr lang="de-DE"/>
              <a:t>Page </a:t>
            </a:r>
            <a:fld id="{3C90C2A6-6EFE-42BF-A9C3-4EAB7BD6CE6C}" type="slidenum">
              <a:rPr lang="de-DE"/>
              <a:pPr/>
              <a:t>‹#›</a:t>
            </a:fld>
            <a:endParaRPr lang="de-DE"/>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1019175" y="1454150"/>
            <a:ext cx="7953375" cy="4210050"/>
          </a:xfrm>
        </p:spPr>
        <p:txBody>
          <a:bodyPr/>
          <a:lstStyle/>
          <a:p>
            <a:r>
              <a:rPr lang="en-US" smtClean="0"/>
              <a:t>Click icon to add chart</a:t>
            </a:r>
            <a:endParaRPr lang="tr-TR"/>
          </a:p>
        </p:txBody>
      </p:sp>
      <p:sp>
        <p:nvSpPr>
          <p:cNvPr id="4" name="Footer Placeholder 3"/>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5" name="Date Placeholder 4"/>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6" name="Slide Number Placeholder 5"/>
          <p:cNvSpPr>
            <a:spLocks noGrp="1"/>
          </p:cNvSpPr>
          <p:nvPr>
            <p:ph type="sldNum" sz="quarter" idx="12"/>
          </p:nvPr>
        </p:nvSpPr>
        <p:spPr>
          <a:xfrm>
            <a:off x="1027113" y="6499225"/>
            <a:ext cx="900112" cy="284163"/>
          </a:xfrm>
        </p:spPr>
        <p:txBody>
          <a:bodyPr/>
          <a:lstStyle>
            <a:lvl1pPr>
              <a:defRPr/>
            </a:lvl1pPr>
          </a:lstStyle>
          <a:p>
            <a:r>
              <a:rPr lang="de-DE"/>
              <a:t>Page </a:t>
            </a:r>
            <a:fld id="{CCD46F3A-FF73-4624-A1F4-F84B5077CE55}" type="slidenum">
              <a:rPr lang="de-DE"/>
              <a:pPr/>
              <a:t>‹#›</a:t>
            </a:fld>
            <a:endParaRPr lang="de-DE"/>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1019175" y="1454150"/>
            <a:ext cx="7953375" cy="4210050"/>
          </a:xfrm>
        </p:spPr>
        <p:txBody>
          <a:bodyPr/>
          <a:lstStyle/>
          <a:p>
            <a:r>
              <a:rPr lang="en-US" smtClean="0"/>
              <a:t>Click icon to add SmartArt graphic</a:t>
            </a:r>
            <a:endParaRPr lang="tr-TR"/>
          </a:p>
        </p:txBody>
      </p:sp>
      <p:sp>
        <p:nvSpPr>
          <p:cNvPr id="4" name="Footer Placeholder 3"/>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5" name="Date Placeholder 4"/>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6" name="Slide Number Placeholder 5"/>
          <p:cNvSpPr>
            <a:spLocks noGrp="1"/>
          </p:cNvSpPr>
          <p:nvPr>
            <p:ph type="sldNum" sz="quarter" idx="12"/>
          </p:nvPr>
        </p:nvSpPr>
        <p:spPr>
          <a:xfrm>
            <a:off x="1027113" y="6499225"/>
            <a:ext cx="900112" cy="284163"/>
          </a:xfrm>
        </p:spPr>
        <p:txBody>
          <a:bodyPr/>
          <a:lstStyle>
            <a:lvl1pPr>
              <a:defRPr/>
            </a:lvl1pPr>
          </a:lstStyle>
          <a:p>
            <a:r>
              <a:rPr lang="de-DE"/>
              <a:t>Page </a:t>
            </a:r>
            <a:fld id="{3F4C56CC-FD60-4FEF-A591-966C3848A770}" type="slidenum">
              <a:rPr lang="de-DE"/>
              <a:pPr/>
              <a:t>‹#›</a:t>
            </a:fld>
            <a:endParaRPr lang="de-DE"/>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ClipArt Placeholder 2"/>
          <p:cNvSpPr>
            <a:spLocks noGrp="1"/>
          </p:cNvSpPr>
          <p:nvPr>
            <p:ph type="clipArt" sz="half" idx="1"/>
          </p:nvPr>
        </p:nvSpPr>
        <p:spPr>
          <a:xfrm>
            <a:off x="1019175" y="1454150"/>
            <a:ext cx="3900488" cy="4210050"/>
          </a:xfrm>
        </p:spPr>
        <p:txBody>
          <a:bodyPr/>
          <a:lstStyle/>
          <a:p>
            <a:r>
              <a:rPr lang="en-US" smtClean="0"/>
              <a:t>Click icon to add clip art</a:t>
            </a:r>
            <a:endParaRPr lang="tr-TR"/>
          </a:p>
        </p:txBody>
      </p:sp>
      <p:sp>
        <p:nvSpPr>
          <p:cNvPr id="4" name="Text Placeholder 3"/>
          <p:cNvSpPr>
            <a:spLocks noGrp="1"/>
          </p:cNvSpPr>
          <p:nvPr>
            <p:ph type="body" sz="half" idx="2"/>
          </p:nvPr>
        </p:nvSpPr>
        <p:spPr>
          <a:xfrm>
            <a:off x="5072063" y="1454150"/>
            <a:ext cx="3900487"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6" name="Date Placeholder 5"/>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7" name="Slide Number Placeholder 6"/>
          <p:cNvSpPr>
            <a:spLocks noGrp="1"/>
          </p:cNvSpPr>
          <p:nvPr>
            <p:ph type="sldNum" sz="quarter" idx="12"/>
          </p:nvPr>
        </p:nvSpPr>
        <p:spPr>
          <a:xfrm>
            <a:off x="1027113" y="6499225"/>
            <a:ext cx="900112" cy="284163"/>
          </a:xfrm>
        </p:spPr>
        <p:txBody>
          <a:bodyPr/>
          <a:lstStyle>
            <a:lvl1pPr>
              <a:defRPr/>
            </a:lvl1pPr>
          </a:lstStyle>
          <a:p>
            <a:r>
              <a:rPr lang="de-DE"/>
              <a:t>Page </a:t>
            </a:r>
            <a:fld id="{B4428AD2-962D-40D9-86BB-0523E20D8CCB}" type="slidenum">
              <a:rPr lang="de-DE"/>
              <a:pPr/>
              <a:t>‹#›</a:t>
            </a:fld>
            <a:endParaRPr lang="de-DE"/>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9175" y="287338"/>
            <a:ext cx="7953375" cy="900112"/>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019175" y="1454150"/>
            <a:ext cx="3900488"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5072063" y="1454150"/>
            <a:ext cx="3900487" cy="4210050"/>
          </a:xfrm>
        </p:spPr>
        <p:txBody>
          <a:bodyPr/>
          <a:lstStyle/>
          <a:p>
            <a:r>
              <a:rPr lang="en-US" smtClean="0"/>
              <a:t>Click icon to add clip art</a:t>
            </a:r>
            <a:endParaRPr lang="tr-TR"/>
          </a:p>
        </p:txBody>
      </p:sp>
      <p:sp>
        <p:nvSpPr>
          <p:cNvPr id="5" name="Footer Placeholder 4"/>
          <p:cNvSpPr>
            <a:spLocks noGrp="1"/>
          </p:cNvSpPr>
          <p:nvPr>
            <p:ph type="ftr" sz="quarter" idx="10"/>
          </p:nvPr>
        </p:nvSpPr>
        <p:spPr>
          <a:xfrm>
            <a:off x="4064000" y="6499225"/>
            <a:ext cx="4445000" cy="282575"/>
          </a:xfrm>
        </p:spPr>
        <p:txBody>
          <a:bodyPr/>
          <a:lstStyle>
            <a:lvl1pPr>
              <a:defRPr/>
            </a:lvl1pPr>
          </a:lstStyle>
          <a:p>
            <a:r>
              <a:rPr lang="de-DE"/>
              <a:t>Author / Department</a:t>
            </a:r>
          </a:p>
        </p:txBody>
      </p:sp>
      <p:sp>
        <p:nvSpPr>
          <p:cNvPr id="6" name="Date Placeholder 5"/>
          <p:cNvSpPr>
            <a:spLocks noGrp="1"/>
          </p:cNvSpPr>
          <p:nvPr>
            <p:ph type="dt" sz="half" idx="11"/>
          </p:nvPr>
        </p:nvSpPr>
        <p:spPr>
          <a:xfrm>
            <a:off x="1955800" y="6499225"/>
            <a:ext cx="1611313" cy="284163"/>
          </a:xfrm>
        </p:spPr>
        <p:txBody>
          <a:bodyPr/>
          <a:lstStyle>
            <a:lvl1pPr>
              <a:defRPr/>
            </a:lvl1pPr>
          </a:lstStyle>
          <a:p>
            <a:r>
              <a:rPr lang="de-DE"/>
              <a:t>DD.MM.YYYY</a:t>
            </a:r>
          </a:p>
        </p:txBody>
      </p:sp>
      <p:sp>
        <p:nvSpPr>
          <p:cNvPr id="7" name="Slide Number Placeholder 6"/>
          <p:cNvSpPr>
            <a:spLocks noGrp="1"/>
          </p:cNvSpPr>
          <p:nvPr>
            <p:ph type="sldNum" sz="quarter" idx="12"/>
          </p:nvPr>
        </p:nvSpPr>
        <p:spPr>
          <a:xfrm>
            <a:off x="1027113" y="6499225"/>
            <a:ext cx="900112" cy="284163"/>
          </a:xfrm>
        </p:spPr>
        <p:txBody>
          <a:bodyPr/>
          <a:lstStyle>
            <a:lvl1pPr>
              <a:defRPr/>
            </a:lvl1pPr>
          </a:lstStyle>
          <a:p>
            <a:r>
              <a:rPr lang="de-DE"/>
              <a:t>Page </a:t>
            </a:r>
            <a:fld id="{D05F2FB3-08AF-4B2D-AFF1-8969DF68C200}" type="slidenum">
              <a:rPr lang="de-DE"/>
              <a:pPr/>
              <a:t>‹#›</a:t>
            </a:fld>
            <a:endParaRPr lang="de-DE"/>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r>
              <a:rPr lang="de-DE"/>
              <a:t>Author / Department</a:t>
            </a:r>
          </a:p>
        </p:txBody>
      </p:sp>
      <p:sp>
        <p:nvSpPr>
          <p:cNvPr id="5" name="Date Placeholder 4"/>
          <p:cNvSpPr>
            <a:spLocks noGrp="1"/>
          </p:cNvSpPr>
          <p:nvPr>
            <p:ph type="dt" sz="half" idx="11"/>
          </p:nvPr>
        </p:nvSpPr>
        <p:spPr/>
        <p:txBody>
          <a:bodyPr/>
          <a:lstStyle>
            <a:lvl1pPr>
              <a:defRPr/>
            </a:lvl1pPr>
          </a:lstStyle>
          <a:p>
            <a:r>
              <a:rPr lang="de-DE"/>
              <a:t>DD.MM.YYYY</a:t>
            </a:r>
          </a:p>
        </p:txBody>
      </p:sp>
      <p:sp>
        <p:nvSpPr>
          <p:cNvPr id="6" name="Slide Number Placeholder 5"/>
          <p:cNvSpPr>
            <a:spLocks noGrp="1"/>
          </p:cNvSpPr>
          <p:nvPr>
            <p:ph type="sldNum" sz="quarter" idx="12"/>
          </p:nvPr>
        </p:nvSpPr>
        <p:spPr/>
        <p:txBody>
          <a:bodyPr/>
          <a:lstStyle>
            <a:lvl1pPr>
              <a:defRPr/>
            </a:lvl1pPr>
          </a:lstStyle>
          <a:p>
            <a:r>
              <a:rPr lang="de-DE"/>
              <a:t>Page </a:t>
            </a:r>
            <a:fld id="{CB51EC97-FB78-4633-AE94-D327C4FF5468}" type="slidenum">
              <a:rPr lang="de-DE"/>
              <a:pPr/>
              <a:t>‹#›</a:t>
            </a:fld>
            <a:endParaRPr lang="de-DE"/>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de-DE"/>
              <a:t>Author / Department</a:t>
            </a:r>
          </a:p>
        </p:txBody>
      </p:sp>
      <p:sp>
        <p:nvSpPr>
          <p:cNvPr id="5" name="Date Placeholder 4"/>
          <p:cNvSpPr>
            <a:spLocks noGrp="1"/>
          </p:cNvSpPr>
          <p:nvPr>
            <p:ph type="dt" sz="half" idx="11"/>
          </p:nvPr>
        </p:nvSpPr>
        <p:spPr/>
        <p:txBody>
          <a:bodyPr/>
          <a:lstStyle>
            <a:lvl1pPr>
              <a:defRPr/>
            </a:lvl1pPr>
          </a:lstStyle>
          <a:p>
            <a:r>
              <a:rPr lang="de-DE"/>
              <a:t>DD.MM.YYYY</a:t>
            </a:r>
          </a:p>
        </p:txBody>
      </p:sp>
      <p:sp>
        <p:nvSpPr>
          <p:cNvPr id="6" name="Slide Number Placeholder 5"/>
          <p:cNvSpPr>
            <a:spLocks noGrp="1"/>
          </p:cNvSpPr>
          <p:nvPr>
            <p:ph type="sldNum" sz="quarter" idx="12"/>
          </p:nvPr>
        </p:nvSpPr>
        <p:spPr/>
        <p:txBody>
          <a:bodyPr/>
          <a:lstStyle>
            <a:lvl1pPr>
              <a:defRPr/>
            </a:lvl1pPr>
          </a:lstStyle>
          <a:p>
            <a:r>
              <a:rPr lang="de-DE"/>
              <a:t>Page </a:t>
            </a:r>
            <a:fld id="{4D10D6A5-DD2B-473B-942C-B11A2DD133B7}" type="slidenum">
              <a:rPr lang="de-DE"/>
              <a:pPr/>
              <a:t>‹#›</a:t>
            </a:fld>
            <a:endParaRPr lang="de-DE"/>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019175" y="1454150"/>
            <a:ext cx="3900488"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072063" y="1454150"/>
            <a:ext cx="3900487"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p:txBody>
          <a:bodyPr/>
          <a:lstStyle>
            <a:lvl1pPr>
              <a:defRPr/>
            </a:lvl1pPr>
          </a:lstStyle>
          <a:p>
            <a:r>
              <a:rPr lang="de-DE"/>
              <a:t>Author / Department</a:t>
            </a:r>
          </a:p>
        </p:txBody>
      </p:sp>
      <p:sp>
        <p:nvSpPr>
          <p:cNvPr id="6" name="Date Placeholder 5"/>
          <p:cNvSpPr>
            <a:spLocks noGrp="1"/>
          </p:cNvSpPr>
          <p:nvPr>
            <p:ph type="dt" sz="half" idx="11"/>
          </p:nvPr>
        </p:nvSpPr>
        <p:spPr/>
        <p:txBody>
          <a:bodyPr/>
          <a:lstStyle>
            <a:lvl1pPr>
              <a:defRPr/>
            </a:lvl1pPr>
          </a:lstStyle>
          <a:p>
            <a:r>
              <a:rPr lang="de-DE"/>
              <a:t>DD.MM.YYYY</a:t>
            </a:r>
          </a:p>
        </p:txBody>
      </p:sp>
      <p:sp>
        <p:nvSpPr>
          <p:cNvPr id="7" name="Slide Number Placeholder 6"/>
          <p:cNvSpPr>
            <a:spLocks noGrp="1"/>
          </p:cNvSpPr>
          <p:nvPr>
            <p:ph type="sldNum" sz="quarter" idx="12"/>
          </p:nvPr>
        </p:nvSpPr>
        <p:spPr/>
        <p:txBody>
          <a:bodyPr/>
          <a:lstStyle>
            <a:lvl1pPr>
              <a:defRPr/>
            </a:lvl1pPr>
          </a:lstStyle>
          <a:p>
            <a:r>
              <a:rPr lang="de-DE"/>
              <a:t>Page </a:t>
            </a:r>
            <a:fld id="{33D5FCAD-C657-497D-AF4F-35C99E0BBEC4}" type="slidenum">
              <a:rPr lang="de-DE"/>
              <a:pPr/>
              <a:t>‹#›</a:t>
            </a:fld>
            <a:endParaRPr lang="de-DE"/>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Footer Placeholder 6"/>
          <p:cNvSpPr>
            <a:spLocks noGrp="1"/>
          </p:cNvSpPr>
          <p:nvPr>
            <p:ph type="ftr" sz="quarter" idx="10"/>
          </p:nvPr>
        </p:nvSpPr>
        <p:spPr/>
        <p:txBody>
          <a:bodyPr/>
          <a:lstStyle>
            <a:lvl1pPr>
              <a:defRPr/>
            </a:lvl1pPr>
          </a:lstStyle>
          <a:p>
            <a:r>
              <a:rPr lang="de-DE"/>
              <a:t>Author / Department</a:t>
            </a:r>
          </a:p>
        </p:txBody>
      </p:sp>
      <p:sp>
        <p:nvSpPr>
          <p:cNvPr id="8" name="Date Placeholder 7"/>
          <p:cNvSpPr>
            <a:spLocks noGrp="1"/>
          </p:cNvSpPr>
          <p:nvPr>
            <p:ph type="dt" sz="half" idx="11"/>
          </p:nvPr>
        </p:nvSpPr>
        <p:spPr/>
        <p:txBody>
          <a:bodyPr/>
          <a:lstStyle>
            <a:lvl1pPr>
              <a:defRPr/>
            </a:lvl1pPr>
          </a:lstStyle>
          <a:p>
            <a:r>
              <a:rPr lang="de-DE"/>
              <a:t>DD.MM.YYYY</a:t>
            </a:r>
          </a:p>
        </p:txBody>
      </p:sp>
      <p:sp>
        <p:nvSpPr>
          <p:cNvPr id="9" name="Slide Number Placeholder 8"/>
          <p:cNvSpPr>
            <a:spLocks noGrp="1"/>
          </p:cNvSpPr>
          <p:nvPr>
            <p:ph type="sldNum" sz="quarter" idx="12"/>
          </p:nvPr>
        </p:nvSpPr>
        <p:spPr/>
        <p:txBody>
          <a:bodyPr/>
          <a:lstStyle>
            <a:lvl1pPr>
              <a:defRPr/>
            </a:lvl1pPr>
          </a:lstStyle>
          <a:p>
            <a:r>
              <a:rPr lang="de-DE"/>
              <a:t>Page </a:t>
            </a:r>
            <a:fld id="{AAF1B4DC-50C6-4F08-BBC7-A339DBD64F09}" type="slidenum">
              <a:rPr lang="de-DE"/>
              <a:pPr/>
              <a:t>‹#›</a:t>
            </a:fld>
            <a:endParaRPr lang="de-DE"/>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Footer Placeholder 2"/>
          <p:cNvSpPr>
            <a:spLocks noGrp="1"/>
          </p:cNvSpPr>
          <p:nvPr>
            <p:ph type="ftr" sz="quarter" idx="10"/>
          </p:nvPr>
        </p:nvSpPr>
        <p:spPr/>
        <p:txBody>
          <a:bodyPr/>
          <a:lstStyle>
            <a:lvl1pPr>
              <a:defRPr/>
            </a:lvl1pPr>
          </a:lstStyle>
          <a:p>
            <a:r>
              <a:rPr lang="de-DE"/>
              <a:t>Author / Department</a:t>
            </a:r>
          </a:p>
        </p:txBody>
      </p:sp>
      <p:sp>
        <p:nvSpPr>
          <p:cNvPr id="4" name="Date Placeholder 3"/>
          <p:cNvSpPr>
            <a:spLocks noGrp="1"/>
          </p:cNvSpPr>
          <p:nvPr>
            <p:ph type="dt" sz="half" idx="11"/>
          </p:nvPr>
        </p:nvSpPr>
        <p:spPr/>
        <p:txBody>
          <a:bodyPr/>
          <a:lstStyle>
            <a:lvl1pPr>
              <a:defRPr/>
            </a:lvl1pPr>
          </a:lstStyle>
          <a:p>
            <a:r>
              <a:rPr lang="de-DE"/>
              <a:t>DD.MM.YYYY</a:t>
            </a:r>
          </a:p>
        </p:txBody>
      </p:sp>
      <p:sp>
        <p:nvSpPr>
          <p:cNvPr id="5" name="Slide Number Placeholder 4"/>
          <p:cNvSpPr>
            <a:spLocks noGrp="1"/>
          </p:cNvSpPr>
          <p:nvPr>
            <p:ph type="sldNum" sz="quarter" idx="12"/>
          </p:nvPr>
        </p:nvSpPr>
        <p:spPr/>
        <p:txBody>
          <a:bodyPr/>
          <a:lstStyle>
            <a:lvl1pPr>
              <a:defRPr/>
            </a:lvl1pPr>
          </a:lstStyle>
          <a:p>
            <a:r>
              <a:rPr lang="de-DE"/>
              <a:t>Page </a:t>
            </a:r>
            <a:fld id="{2C32ED73-EC92-4C31-BEC5-141A6304A57E}" type="slidenum">
              <a:rPr lang="de-DE"/>
              <a:pPr/>
              <a:t>‹#›</a:t>
            </a:fld>
            <a:endParaRPr lang="de-DE"/>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de-DE"/>
              <a:t>Author / Department</a:t>
            </a:r>
          </a:p>
        </p:txBody>
      </p:sp>
      <p:sp>
        <p:nvSpPr>
          <p:cNvPr id="3" name="Date Placeholder 2"/>
          <p:cNvSpPr>
            <a:spLocks noGrp="1"/>
          </p:cNvSpPr>
          <p:nvPr>
            <p:ph type="dt" sz="half" idx="11"/>
          </p:nvPr>
        </p:nvSpPr>
        <p:spPr/>
        <p:txBody>
          <a:bodyPr/>
          <a:lstStyle>
            <a:lvl1pPr>
              <a:defRPr/>
            </a:lvl1pPr>
          </a:lstStyle>
          <a:p>
            <a:r>
              <a:rPr lang="de-DE"/>
              <a:t>DD.MM.YYYY</a:t>
            </a:r>
          </a:p>
        </p:txBody>
      </p:sp>
      <p:sp>
        <p:nvSpPr>
          <p:cNvPr id="4" name="Slide Number Placeholder 3"/>
          <p:cNvSpPr>
            <a:spLocks noGrp="1"/>
          </p:cNvSpPr>
          <p:nvPr>
            <p:ph type="sldNum" sz="quarter" idx="12"/>
          </p:nvPr>
        </p:nvSpPr>
        <p:spPr/>
        <p:txBody>
          <a:bodyPr/>
          <a:lstStyle>
            <a:lvl1pPr>
              <a:defRPr/>
            </a:lvl1pPr>
          </a:lstStyle>
          <a:p>
            <a:r>
              <a:rPr lang="de-DE"/>
              <a:t>Page </a:t>
            </a:r>
            <a:fld id="{CF476FFC-6CF4-41E8-9807-0602CBD192A3}" type="slidenum">
              <a:rPr lang="de-DE"/>
              <a:pPr/>
              <a:t>‹#›</a:t>
            </a:fld>
            <a:endParaRPr lang="de-DE"/>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e-DE"/>
              <a:t>Author / Department</a:t>
            </a:r>
          </a:p>
        </p:txBody>
      </p:sp>
      <p:sp>
        <p:nvSpPr>
          <p:cNvPr id="6" name="Date Placeholder 5"/>
          <p:cNvSpPr>
            <a:spLocks noGrp="1"/>
          </p:cNvSpPr>
          <p:nvPr>
            <p:ph type="dt" sz="half" idx="11"/>
          </p:nvPr>
        </p:nvSpPr>
        <p:spPr/>
        <p:txBody>
          <a:bodyPr/>
          <a:lstStyle>
            <a:lvl1pPr>
              <a:defRPr/>
            </a:lvl1pPr>
          </a:lstStyle>
          <a:p>
            <a:r>
              <a:rPr lang="de-DE"/>
              <a:t>DD.MM.YYYY</a:t>
            </a:r>
          </a:p>
        </p:txBody>
      </p:sp>
      <p:sp>
        <p:nvSpPr>
          <p:cNvPr id="7" name="Slide Number Placeholder 6"/>
          <p:cNvSpPr>
            <a:spLocks noGrp="1"/>
          </p:cNvSpPr>
          <p:nvPr>
            <p:ph type="sldNum" sz="quarter" idx="12"/>
          </p:nvPr>
        </p:nvSpPr>
        <p:spPr/>
        <p:txBody>
          <a:bodyPr/>
          <a:lstStyle>
            <a:lvl1pPr>
              <a:defRPr/>
            </a:lvl1pPr>
          </a:lstStyle>
          <a:p>
            <a:r>
              <a:rPr lang="de-DE"/>
              <a:t>Page </a:t>
            </a:r>
            <a:fld id="{FA82501D-53F5-49AC-8CCC-EB87A6A12A35}" type="slidenum">
              <a:rPr lang="de-DE"/>
              <a:pPr/>
              <a:t>‹#›</a:t>
            </a:fld>
            <a:endParaRPr lang="de-DE"/>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e-DE"/>
              <a:t>Author / Department</a:t>
            </a:r>
          </a:p>
        </p:txBody>
      </p:sp>
      <p:sp>
        <p:nvSpPr>
          <p:cNvPr id="6" name="Date Placeholder 5"/>
          <p:cNvSpPr>
            <a:spLocks noGrp="1"/>
          </p:cNvSpPr>
          <p:nvPr>
            <p:ph type="dt" sz="half" idx="11"/>
          </p:nvPr>
        </p:nvSpPr>
        <p:spPr/>
        <p:txBody>
          <a:bodyPr/>
          <a:lstStyle>
            <a:lvl1pPr>
              <a:defRPr/>
            </a:lvl1pPr>
          </a:lstStyle>
          <a:p>
            <a:r>
              <a:rPr lang="de-DE"/>
              <a:t>DD.MM.YYYY</a:t>
            </a:r>
          </a:p>
        </p:txBody>
      </p:sp>
      <p:sp>
        <p:nvSpPr>
          <p:cNvPr id="7" name="Slide Number Placeholder 6"/>
          <p:cNvSpPr>
            <a:spLocks noGrp="1"/>
          </p:cNvSpPr>
          <p:nvPr>
            <p:ph type="sldNum" sz="quarter" idx="12"/>
          </p:nvPr>
        </p:nvSpPr>
        <p:spPr/>
        <p:txBody>
          <a:bodyPr/>
          <a:lstStyle>
            <a:lvl1pPr>
              <a:defRPr/>
            </a:lvl1pPr>
          </a:lstStyle>
          <a:p>
            <a:r>
              <a:rPr lang="de-DE"/>
              <a:t>Page </a:t>
            </a:r>
            <a:fld id="{3383154D-8D11-4DCC-801E-BE56EEE4CAD0}" type="slidenum">
              <a:rPr lang="de-DE"/>
              <a:pPr/>
              <a:t>‹#›</a:t>
            </a:fld>
            <a:endParaRPr lang="de-DE"/>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50786" name="Rectangle 2"/>
          <p:cNvSpPr>
            <a:spLocks noGrp="1" noChangeArrowheads="1"/>
          </p:cNvSpPr>
          <p:nvPr>
            <p:ph type="title"/>
          </p:nvPr>
        </p:nvSpPr>
        <p:spPr bwMode="auto">
          <a:xfrm>
            <a:off x="1019175" y="287338"/>
            <a:ext cx="7953375" cy="9001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2550787" name="Rectangle 3"/>
          <p:cNvSpPr>
            <a:spLocks noGrp="1" noChangeArrowheads="1"/>
          </p:cNvSpPr>
          <p:nvPr>
            <p:ph type="body" idx="1"/>
          </p:nvPr>
        </p:nvSpPr>
        <p:spPr bwMode="auto">
          <a:xfrm>
            <a:off x="1019175" y="1454150"/>
            <a:ext cx="7953375" cy="4210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550788" name="Rectangle 4"/>
          <p:cNvSpPr>
            <a:spLocks noGrp="1" noChangeArrowheads="1"/>
          </p:cNvSpPr>
          <p:nvPr>
            <p:ph type="ftr" sz="quarter" idx="3"/>
          </p:nvPr>
        </p:nvSpPr>
        <p:spPr bwMode="auto">
          <a:xfrm>
            <a:off x="4064000" y="6499225"/>
            <a:ext cx="4445000" cy="282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tabLst>
                <a:tab pos="1003300" algn="l"/>
                <a:tab pos="2751138" algn="l"/>
              </a:tabLst>
              <a:defRPr sz="1000"/>
            </a:lvl1pPr>
          </a:lstStyle>
          <a:p>
            <a:r>
              <a:rPr lang="de-DE"/>
              <a:t>Author / Department</a:t>
            </a:r>
          </a:p>
        </p:txBody>
      </p:sp>
      <p:sp>
        <p:nvSpPr>
          <p:cNvPr id="2550789" name="Rectangle 5"/>
          <p:cNvSpPr>
            <a:spLocks noGrp="1" noChangeArrowheads="1"/>
          </p:cNvSpPr>
          <p:nvPr>
            <p:ph type="dt" sz="half" idx="2"/>
          </p:nvPr>
        </p:nvSpPr>
        <p:spPr bwMode="auto">
          <a:xfrm>
            <a:off x="1955800" y="6499225"/>
            <a:ext cx="1611313" cy="284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spcBef>
                <a:spcPct val="0"/>
              </a:spcBef>
              <a:defRPr sz="1000"/>
            </a:lvl1pPr>
          </a:lstStyle>
          <a:p>
            <a:r>
              <a:rPr lang="de-DE"/>
              <a:t>DD.MM.YYYY</a:t>
            </a:r>
          </a:p>
        </p:txBody>
      </p:sp>
      <p:sp>
        <p:nvSpPr>
          <p:cNvPr id="2550790" name="Rectangle 6"/>
          <p:cNvSpPr>
            <a:spLocks noGrp="1" noChangeArrowheads="1"/>
          </p:cNvSpPr>
          <p:nvPr>
            <p:ph type="sldNum" sz="quarter" idx="4"/>
          </p:nvPr>
        </p:nvSpPr>
        <p:spPr bwMode="auto">
          <a:xfrm>
            <a:off x="1027113" y="6499225"/>
            <a:ext cx="900112" cy="284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spcBef>
                <a:spcPct val="0"/>
              </a:spcBef>
              <a:defRPr sz="1000"/>
            </a:lvl1pPr>
          </a:lstStyle>
          <a:p>
            <a:r>
              <a:rPr lang="de-DE"/>
              <a:t>Page </a:t>
            </a:r>
            <a:fld id="{EB39A59E-4714-491F-A3B0-F8488F13897A}" type="slidenum">
              <a:rPr lang="de-DE"/>
              <a:pPr/>
              <a:t>‹#›</a:t>
            </a:fld>
            <a:endParaRPr lang="de-DE"/>
          </a:p>
        </p:txBody>
      </p:sp>
      <p:pic>
        <p:nvPicPr>
          <p:cNvPr id="2551061" name="Picture 277" descr="VW3D_CO_15"/>
          <p:cNvPicPr>
            <a:picLocks noChangeAspect="1" noChangeArrowheads="1"/>
          </p:cNvPicPr>
          <p:nvPr/>
        </p:nvPicPr>
        <p:blipFill>
          <a:blip r:embed="rId21" cstate="print"/>
          <a:srcRect/>
          <a:stretch>
            <a:fillRect/>
          </a:stretch>
        </p:blipFill>
        <p:spPr bwMode="auto">
          <a:xfrm>
            <a:off x="8945563" y="6119813"/>
            <a:ext cx="536575" cy="536575"/>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transition>
    <p:cut/>
  </p:transition>
  <p:hf hdr="0"/>
  <p:txStyles>
    <p:titleStyle>
      <a:lvl1pPr algn="l" rtl="0" eaLnBrk="1" fontAlgn="base" hangingPunct="1">
        <a:lnSpc>
          <a:spcPts val="3350"/>
        </a:lnSpc>
        <a:spcBef>
          <a:spcPct val="0"/>
        </a:spcBef>
        <a:spcAft>
          <a:spcPct val="0"/>
        </a:spcAft>
        <a:defRPr sz="2800">
          <a:solidFill>
            <a:schemeClr val="tx1"/>
          </a:solidFill>
          <a:latin typeface="+mj-lt"/>
          <a:ea typeface="+mj-ea"/>
          <a:cs typeface="+mj-cs"/>
        </a:defRPr>
      </a:lvl1pPr>
      <a:lvl2pPr algn="l" rtl="0" eaLnBrk="1" fontAlgn="base" hangingPunct="1">
        <a:lnSpc>
          <a:spcPts val="3350"/>
        </a:lnSpc>
        <a:spcBef>
          <a:spcPct val="0"/>
        </a:spcBef>
        <a:spcAft>
          <a:spcPct val="0"/>
        </a:spcAft>
        <a:defRPr sz="2800">
          <a:solidFill>
            <a:schemeClr val="tx1"/>
          </a:solidFill>
          <a:latin typeface="VW Headline OT-Black" pitchFamily="34" charset="0"/>
        </a:defRPr>
      </a:lvl2pPr>
      <a:lvl3pPr algn="l" rtl="0" eaLnBrk="1" fontAlgn="base" hangingPunct="1">
        <a:lnSpc>
          <a:spcPts val="3350"/>
        </a:lnSpc>
        <a:spcBef>
          <a:spcPct val="0"/>
        </a:spcBef>
        <a:spcAft>
          <a:spcPct val="0"/>
        </a:spcAft>
        <a:defRPr sz="2800">
          <a:solidFill>
            <a:schemeClr val="tx1"/>
          </a:solidFill>
          <a:latin typeface="VW Headline OT-Black" pitchFamily="34" charset="0"/>
        </a:defRPr>
      </a:lvl3pPr>
      <a:lvl4pPr algn="l" rtl="0" eaLnBrk="1" fontAlgn="base" hangingPunct="1">
        <a:lnSpc>
          <a:spcPts val="3350"/>
        </a:lnSpc>
        <a:spcBef>
          <a:spcPct val="0"/>
        </a:spcBef>
        <a:spcAft>
          <a:spcPct val="0"/>
        </a:spcAft>
        <a:defRPr sz="2800">
          <a:solidFill>
            <a:schemeClr val="tx1"/>
          </a:solidFill>
          <a:latin typeface="VW Headline OT-Black" pitchFamily="34" charset="0"/>
        </a:defRPr>
      </a:lvl4pPr>
      <a:lvl5pPr algn="l" rtl="0" eaLnBrk="1" fontAlgn="base" hangingPunct="1">
        <a:lnSpc>
          <a:spcPts val="3350"/>
        </a:lnSpc>
        <a:spcBef>
          <a:spcPct val="0"/>
        </a:spcBef>
        <a:spcAft>
          <a:spcPct val="0"/>
        </a:spcAft>
        <a:defRPr sz="2800">
          <a:solidFill>
            <a:schemeClr val="tx1"/>
          </a:solidFill>
          <a:latin typeface="VW Headline OT-Black" pitchFamily="34" charset="0"/>
        </a:defRPr>
      </a:lvl5pPr>
      <a:lvl6pPr marL="457200" algn="l" rtl="0" eaLnBrk="1" fontAlgn="base" hangingPunct="1">
        <a:lnSpc>
          <a:spcPts val="3350"/>
        </a:lnSpc>
        <a:spcBef>
          <a:spcPct val="0"/>
        </a:spcBef>
        <a:spcAft>
          <a:spcPct val="0"/>
        </a:spcAft>
        <a:defRPr sz="2800">
          <a:solidFill>
            <a:schemeClr val="tx1"/>
          </a:solidFill>
          <a:latin typeface="VW Headline OT-Black" pitchFamily="34" charset="0"/>
        </a:defRPr>
      </a:lvl6pPr>
      <a:lvl7pPr marL="914400" algn="l" rtl="0" eaLnBrk="1" fontAlgn="base" hangingPunct="1">
        <a:lnSpc>
          <a:spcPts val="3350"/>
        </a:lnSpc>
        <a:spcBef>
          <a:spcPct val="0"/>
        </a:spcBef>
        <a:spcAft>
          <a:spcPct val="0"/>
        </a:spcAft>
        <a:defRPr sz="2800">
          <a:solidFill>
            <a:schemeClr val="tx1"/>
          </a:solidFill>
          <a:latin typeface="VW Headline OT-Black" pitchFamily="34" charset="0"/>
        </a:defRPr>
      </a:lvl7pPr>
      <a:lvl8pPr marL="1371600" algn="l" rtl="0" eaLnBrk="1" fontAlgn="base" hangingPunct="1">
        <a:lnSpc>
          <a:spcPts val="3350"/>
        </a:lnSpc>
        <a:spcBef>
          <a:spcPct val="0"/>
        </a:spcBef>
        <a:spcAft>
          <a:spcPct val="0"/>
        </a:spcAft>
        <a:defRPr sz="2800">
          <a:solidFill>
            <a:schemeClr val="tx1"/>
          </a:solidFill>
          <a:latin typeface="VW Headline OT-Black" pitchFamily="34" charset="0"/>
        </a:defRPr>
      </a:lvl8pPr>
      <a:lvl9pPr marL="1828800" algn="l" rtl="0" eaLnBrk="1" fontAlgn="base" hangingPunct="1">
        <a:lnSpc>
          <a:spcPts val="3350"/>
        </a:lnSpc>
        <a:spcBef>
          <a:spcPct val="0"/>
        </a:spcBef>
        <a:spcAft>
          <a:spcPct val="0"/>
        </a:spcAft>
        <a:defRPr sz="2800">
          <a:solidFill>
            <a:schemeClr val="tx1"/>
          </a:solidFill>
          <a:latin typeface="VW Headline OT-Black" pitchFamily="34" charset="0"/>
        </a:defRPr>
      </a:lvl9pPr>
    </p:titleStyle>
    <p:bodyStyle>
      <a:lvl1pPr algn="l" rtl="0" eaLnBrk="1" fontAlgn="base" hangingPunct="1">
        <a:lnSpc>
          <a:spcPts val="2600"/>
        </a:lnSpc>
        <a:spcBef>
          <a:spcPct val="50000"/>
        </a:spcBef>
        <a:spcAft>
          <a:spcPct val="0"/>
        </a:spcAft>
        <a:defRPr sz="2100">
          <a:solidFill>
            <a:schemeClr val="tx1"/>
          </a:solidFill>
          <a:latin typeface="+mn-lt"/>
          <a:ea typeface="+mn-ea"/>
          <a:cs typeface="+mn-cs"/>
        </a:defRPr>
      </a:lvl1pPr>
      <a:lvl2pPr marL="266700" indent="-265113" algn="l" rtl="0" eaLnBrk="1" fontAlgn="base" hangingPunct="1">
        <a:lnSpc>
          <a:spcPts val="2600"/>
        </a:lnSpc>
        <a:spcBef>
          <a:spcPct val="50000"/>
        </a:spcBef>
        <a:spcAft>
          <a:spcPct val="0"/>
        </a:spcAft>
        <a:buFont typeface="VW Headline OT-Book" pitchFamily="34" charset="0"/>
        <a:buChar char="−"/>
        <a:defRPr sz="2100">
          <a:solidFill>
            <a:schemeClr val="tx1"/>
          </a:solidFill>
          <a:latin typeface="+mn-lt"/>
        </a:defRPr>
      </a:lvl2pPr>
      <a:lvl3pPr marL="533400" indent="-265113" algn="l" rtl="0" eaLnBrk="1" fontAlgn="base" hangingPunct="1">
        <a:lnSpc>
          <a:spcPts val="2600"/>
        </a:lnSpc>
        <a:spcBef>
          <a:spcPct val="50000"/>
        </a:spcBef>
        <a:spcAft>
          <a:spcPct val="0"/>
        </a:spcAft>
        <a:buFont typeface="VW Headline OT-Book" pitchFamily="34" charset="0"/>
        <a:buChar char="−"/>
        <a:defRPr sz="2100">
          <a:solidFill>
            <a:schemeClr val="tx1"/>
          </a:solidFill>
          <a:latin typeface="+mn-lt"/>
        </a:defRPr>
      </a:lvl3pPr>
      <a:lvl4pPr marL="712788" indent="-177800" algn="l" rtl="0" eaLnBrk="1" fontAlgn="base" hangingPunct="1">
        <a:lnSpc>
          <a:spcPts val="2600"/>
        </a:lnSpc>
        <a:spcBef>
          <a:spcPct val="50000"/>
        </a:spcBef>
        <a:spcAft>
          <a:spcPct val="0"/>
        </a:spcAft>
        <a:buChar char="•"/>
        <a:defRPr sz="2100">
          <a:solidFill>
            <a:schemeClr val="tx1"/>
          </a:solidFill>
          <a:latin typeface="+mn-lt"/>
        </a:defRPr>
      </a:lvl4pPr>
      <a:lvl5pPr marL="901700" indent="-187325" algn="l" rtl="0" eaLnBrk="1" fontAlgn="base" hangingPunct="1">
        <a:lnSpc>
          <a:spcPts val="2600"/>
        </a:lnSpc>
        <a:spcBef>
          <a:spcPct val="50000"/>
        </a:spcBef>
        <a:spcAft>
          <a:spcPct val="0"/>
        </a:spcAft>
        <a:buChar char="•"/>
        <a:defRPr sz="2100">
          <a:solidFill>
            <a:schemeClr val="tx1"/>
          </a:solidFill>
          <a:latin typeface="+mn-lt"/>
        </a:defRPr>
      </a:lvl5pPr>
      <a:lvl6pPr marL="1358900" indent="-187325" algn="l" rtl="0" eaLnBrk="1" fontAlgn="base" hangingPunct="1">
        <a:lnSpc>
          <a:spcPts val="2600"/>
        </a:lnSpc>
        <a:spcBef>
          <a:spcPct val="50000"/>
        </a:spcBef>
        <a:spcAft>
          <a:spcPct val="0"/>
        </a:spcAft>
        <a:buChar char="•"/>
        <a:defRPr sz="2100">
          <a:solidFill>
            <a:schemeClr val="tx1"/>
          </a:solidFill>
          <a:latin typeface="+mn-lt"/>
        </a:defRPr>
      </a:lvl6pPr>
      <a:lvl7pPr marL="1816100" indent="-187325" algn="l" rtl="0" eaLnBrk="1" fontAlgn="base" hangingPunct="1">
        <a:lnSpc>
          <a:spcPts val="2600"/>
        </a:lnSpc>
        <a:spcBef>
          <a:spcPct val="50000"/>
        </a:spcBef>
        <a:spcAft>
          <a:spcPct val="0"/>
        </a:spcAft>
        <a:buChar char="•"/>
        <a:defRPr sz="2100">
          <a:solidFill>
            <a:schemeClr val="tx1"/>
          </a:solidFill>
          <a:latin typeface="+mn-lt"/>
        </a:defRPr>
      </a:lvl7pPr>
      <a:lvl8pPr marL="2273300" indent="-187325" algn="l" rtl="0" eaLnBrk="1" fontAlgn="base" hangingPunct="1">
        <a:lnSpc>
          <a:spcPts val="2600"/>
        </a:lnSpc>
        <a:spcBef>
          <a:spcPct val="50000"/>
        </a:spcBef>
        <a:spcAft>
          <a:spcPct val="0"/>
        </a:spcAft>
        <a:buChar char="•"/>
        <a:defRPr sz="2100">
          <a:solidFill>
            <a:schemeClr val="tx1"/>
          </a:solidFill>
          <a:latin typeface="+mn-lt"/>
        </a:defRPr>
      </a:lvl8pPr>
      <a:lvl9pPr marL="2730500" indent="-187325" algn="l" rtl="0" eaLnBrk="1" fontAlgn="base" hangingPunct="1">
        <a:lnSpc>
          <a:spcPts val="2600"/>
        </a:lnSpc>
        <a:spcBef>
          <a:spcPct val="50000"/>
        </a:spcBef>
        <a:spcAft>
          <a:spcPct val="0"/>
        </a:spcAft>
        <a:buChar char="•"/>
        <a:defRPr sz="21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F:\ODD-Gladyator\FanEdition.mp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6502" name="Rectangle 6"/>
          <p:cNvSpPr>
            <a:spLocks noGrp="1" noChangeArrowheads="1"/>
          </p:cNvSpPr>
          <p:nvPr>
            <p:ph type="ctrTitle"/>
          </p:nvPr>
        </p:nvSpPr>
        <p:spPr/>
        <p:txBody>
          <a:bodyPr/>
          <a:lstStyle/>
          <a:p>
            <a:r>
              <a:rPr lang="en-US" dirty="0"/>
              <a:t>Volkswagen </a:t>
            </a:r>
            <a:r>
              <a:rPr lang="tr-TR" dirty="0" smtClean="0"/>
              <a:t>Binek Araç</a:t>
            </a:r>
            <a:endParaRPr lang="en-US" dirty="0"/>
          </a:p>
        </p:txBody>
      </p:sp>
      <p:sp>
        <p:nvSpPr>
          <p:cNvPr id="3946503" name="Rectangle 7"/>
          <p:cNvSpPr>
            <a:spLocks noGrp="1" noChangeArrowheads="1"/>
          </p:cNvSpPr>
          <p:nvPr>
            <p:ph type="subTitle" idx="1"/>
          </p:nvPr>
        </p:nvSpPr>
        <p:spPr/>
        <p:txBody>
          <a:bodyPr/>
          <a:lstStyle/>
          <a:p>
            <a:r>
              <a:rPr lang="tr-TR" dirty="0" smtClean="0"/>
              <a:t>ODD Gladyatörler</a:t>
            </a:r>
          </a:p>
          <a:p>
            <a:r>
              <a:rPr lang="tr-TR" dirty="0" smtClean="0"/>
              <a:t>Fan Edition – Yılın Dijital Uygulaması</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anEdition.mpg">
            <a:hlinkClick r:id="" action="ppaction://media"/>
          </p:cNvPr>
          <p:cNvPicPr>
            <a:picLocks noGrp="1" noRot="1" noChangeAspect="1"/>
          </p:cNvPicPr>
          <p:nvPr>
            <p:ph idx="1"/>
            <a:videoFile r:link="rId1"/>
          </p:nvPr>
        </p:nvPicPr>
        <p:blipFill>
          <a:blip r:embed="rId3" cstate="print"/>
          <a:stretch>
            <a:fillRect/>
          </a:stretch>
        </p:blipFill>
        <p:spPr>
          <a:xfrm>
            <a:off x="1566863" y="815975"/>
            <a:ext cx="6858000" cy="5486400"/>
          </a:xfrm>
          <a:prstGeom prst="rect">
            <a:avLst/>
          </a:prstGeom>
        </p:spPr>
      </p:pic>
    </p:spTree>
  </p:cSld>
  <p:clrMapOvr>
    <a:masterClrMapping/>
  </p:clrMapOvr>
  <p:transition>
    <p:cu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Uygulaması Strateji ve Yenilik</a:t>
            </a:r>
          </a:p>
          <a:p>
            <a:pPr>
              <a:tabLst>
                <a:tab pos="1809750" algn="l"/>
              </a:tabLst>
              <a:defRPr/>
            </a:pPr>
            <a:r>
              <a:rPr lang="tr-TR" sz="1700" dirty="0" smtClean="0"/>
              <a:t>Gelişen </a:t>
            </a:r>
            <a:r>
              <a:rPr lang="tr-TR" sz="1700" dirty="0"/>
              <a:t>dijital pazarlama ve sosyal medya iletişiminde hatırlanabilir işlerden birine imza atmak amacıyla tasarlanan “fan edition” uygulaması ile kullanıcılara kendilerini özel hissetirmesi kurgusundan yola çıkıldı. Sadece araç sunmak yetmediği için her kullanıcının beğenisine özel seçim yapmalarını da sağlayan bir kurgu tasarlandı.</a:t>
            </a:r>
          </a:p>
          <a:p>
            <a:pPr>
              <a:tabLst>
                <a:tab pos="1809750" algn="l"/>
              </a:tabLst>
              <a:defRPr/>
            </a:pPr>
            <a:r>
              <a:rPr lang="tr-TR" sz="1700" dirty="0"/>
              <a:t> </a:t>
            </a:r>
          </a:p>
          <a:p>
            <a:pPr>
              <a:tabLst>
                <a:tab pos="1809750" algn="l"/>
              </a:tabLst>
              <a:defRPr/>
            </a:pPr>
            <a:r>
              <a:rPr lang="tr-TR" sz="1700" dirty="0"/>
              <a:t>Türkiye’de ve dünyada bir ilk olma niteliğini taşıyan bir proje gerçekleştirilerek, Facebook üzerinde uygulanan “fan edition” ile takipçilere hayallerindeki Golf ve Polo modellerini yaratma imkanı tanındı ve bu uygulama kullanıcılar tarafından oldukça ilgi gördü. Hatta oluşturulan bu modellerin,  takipçiler tarafından Facebook ve Twitter hesaplarında paylaşılması sağlanarak etkileşim aratıldı.</a:t>
            </a:r>
          </a:p>
          <a:p>
            <a:pPr lvl="1">
              <a:buNone/>
            </a:pPr>
            <a:endParaRPr lang="en-US" sz="1700" dirty="0"/>
          </a:p>
        </p:txBody>
      </p:sp>
    </p:spTree>
    <p:custDataLst>
      <p:tags r:id="rId1"/>
    </p:custData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Uygulaması Yaratıcı Çalışmalar</a:t>
            </a:r>
          </a:p>
          <a:p>
            <a:pPr>
              <a:tabLst>
                <a:tab pos="1809750" algn="l"/>
              </a:tabLst>
              <a:defRPr/>
            </a:pPr>
            <a:r>
              <a:rPr lang="tr-TR" sz="1700" dirty="0" smtClean="0"/>
              <a:t>Türkiye’de </a:t>
            </a:r>
            <a:r>
              <a:rPr lang="tr-TR" sz="1700" dirty="0"/>
              <a:t>ve dünyada bir ilk olma özelliği taşıyan “fan edition” uygulamasında kullanılacak olan ekipmanlar hazırlanırken 3D modelleme teknolojisi kullanıldı. Ekipmanların hepsi teker teker 3D Max programı ile oluşturdu. Alt yapısını ise Adobe Flash programı ile hazırladı.</a:t>
            </a:r>
            <a:br>
              <a:rPr lang="tr-TR" sz="1700" dirty="0"/>
            </a:br>
            <a:endParaRPr lang="tr-TR" sz="1700" dirty="0"/>
          </a:p>
          <a:p>
            <a:pPr>
              <a:tabLst>
                <a:tab pos="1809750" algn="l"/>
              </a:tabLst>
              <a:defRPr/>
            </a:pPr>
            <a:r>
              <a:rPr lang="tr-TR" sz="1700" dirty="0"/>
              <a:t>Fan Edition uygulaması 350.000’i aşkın takipçisiyle tanıştırılırken, Facebook üzerinden yapılan yaratıcı içeriklere yer verilmiş, takipçileri harekete geçirecek mesaj stratejileri uygulamıştır. </a:t>
            </a:r>
            <a:br>
              <a:rPr lang="tr-TR" sz="1700" dirty="0"/>
            </a:br>
            <a:r>
              <a:rPr lang="tr-TR" sz="1700" dirty="0"/>
              <a:t/>
            </a:r>
            <a:br>
              <a:rPr lang="tr-TR" sz="1700" dirty="0"/>
            </a:br>
            <a:r>
              <a:rPr lang="tr-TR" sz="1700" dirty="0"/>
              <a:t>Örneğin; Fan Edition ile hayalindeki Volkswagen Polo ve Golf modelini oluşturmaya ne dersin? Durma! Uygulamaya hemen başla ve Fan Edition modeline özel fırsatlarla sahip olma şansını kaçırma. http://on.fb.me/vwfanedition</a:t>
            </a:r>
          </a:p>
          <a:p>
            <a:pPr>
              <a:tabLst>
                <a:tab pos="1809750" algn="l"/>
              </a:tabLst>
              <a:defRPr/>
            </a:pPr>
            <a:endParaRPr lang="tr-TR" sz="1700" dirty="0"/>
          </a:p>
          <a:p>
            <a:pPr lvl="1">
              <a:buNone/>
            </a:pPr>
            <a:endParaRPr lang="en-US" sz="1700" dirty="0"/>
          </a:p>
        </p:txBody>
      </p:sp>
    </p:spTree>
    <p:custDataLst>
      <p:tags r:id="rId1"/>
    </p:custData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Uygulaması Sonuçlar</a:t>
            </a:r>
          </a:p>
          <a:p>
            <a:pPr>
              <a:tabLst>
                <a:tab pos="1809750" algn="l"/>
              </a:tabLst>
              <a:defRPr/>
            </a:pPr>
            <a:endParaRPr lang="tr-TR" sz="1700" dirty="0" smtClean="0">
              <a:latin typeface="VWHeadlineTurk-Blk" pitchFamily="2" charset="-94"/>
              <a:ea typeface="Tahoma" pitchFamily="34" charset="0"/>
              <a:cs typeface="Tahoma" pitchFamily="34" charset="0"/>
            </a:endParaRPr>
          </a:p>
          <a:p>
            <a:pPr>
              <a:spcBef>
                <a:spcPts val="0"/>
              </a:spcBef>
              <a:tabLst>
                <a:tab pos="1809750" algn="l"/>
              </a:tabLst>
              <a:defRPr/>
            </a:pPr>
            <a:r>
              <a:rPr lang="tr-TR" sz="1700" dirty="0"/>
              <a:t>Aylık 150.000+fazla aktif kullanıcı</a:t>
            </a:r>
          </a:p>
          <a:p>
            <a:pPr>
              <a:spcBef>
                <a:spcPts val="0"/>
              </a:spcBef>
              <a:tabLst>
                <a:tab pos="1809750" algn="l"/>
              </a:tabLst>
              <a:defRPr/>
            </a:pPr>
            <a:r>
              <a:rPr lang="tr-TR" sz="1700" dirty="0"/>
              <a:t>4.500+ günlük aktif kullanıcı sayısı</a:t>
            </a:r>
          </a:p>
          <a:p>
            <a:pPr>
              <a:spcBef>
                <a:spcPts val="0"/>
              </a:spcBef>
              <a:tabLst>
                <a:tab pos="1809750" algn="l"/>
              </a:tabLst>
              <a:defRPr/>
            </a:pPr>
            <a:r>
              <a:rPr lang="tr-TR" sz="1700" dirty="0"/>
              <a:t>10.000+ Polo ve Golf Fan Edition modeli oluşturuldu</a:t>
            </a:r>
          </a:p>
          <a:p>
            <a:pPr>
              <a:spcBef>
                <a:spcPts val="0"/>
              </a:spcBef>
              <a:tabLst>
                <a:tab pos="1809750" algn="l"/>
              </a:tabLst>
              <a:defRPr/>
            </a:pPr>
            <a:r>
              <a:rPr lang="tr-TR" sz="1700" dirty="0"/>
              <a:t>70.000+ ekipman seçildi </a:t>
            </a:r>
          </a:p>
          <a:p>
            <a:pPr>
              <a:spcBef>
                <a:spcPts val="0"/>
              </a:spcBef>
              <a:tabLst>
                <a:tab pos="1809750" algn="l"/>
              </a:tabLst>
              <a:defRPr/>
            </a:pPr>
            <a:r>
              <a:rPr lang="tr-TR" sz="1700" dirty="0"/>
              <a:t>6.000+ kullanıcı özel fırsatlardan yararlanabilmek için uygulamaya kayıt oldu 1.800+Fan Edition içeriği paylaşıldı</a:t>
            </a:r>
          </a:p>
          <a:p>
            <a:pPr>
              <a:spcBef>
                <a:spcPts val="0"/>
              </a:spcBef>
              <a:tabLst>
                <a:tab pos="1809750" algn="l"/>
              </a:tabLst>
              <a:defRPr/>
            </a:pPr>
            <a:r>
              <a:rPr lang="tr-TR" sz="1700" dirty="0"/>
              <a:t>17.000+ kullanıcı profillerine yükledi.</a:t>
            </a:r>
          </a:p>
          <a:p>
            <a:pPr>
              <a:tabLst>
                <a:tab pos="1809750" algn="l"/>
              </a:tabLst>
              <a:defRPr/>
            </a:pPr>
            <a:endParaRPr lang="tr-TR" sz="1700" dirty="0"/>
          </a:p>
          <a:p>
            <a:pPr lvl="1">
              <a:buNone/>
            </a:pPr>
            <a:endParaRPr lang="en-US" sz="1700" dirty="0"/>
          </a:p>
        </p:txBody>
      </p:sp>
    </p:spTree>
    <p:custDataLst>
      <p:tags r:id="rId1"/>
    </p:custData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 Fan Edition Volkswagen Türkiye sayfasında gerçekleşti.</a:t>
            </a:r>
            <a:endParaRPr lang="tr-TR" sz="1700" dirty="0"/>
          </a:p>
          <a:p>
            <a:pPr lvl="1">
              <a:buNone/>
            </a:pPr>
            <a:endParaRPr lang="en-US" sz="1700" dirty="0"/>
          </a:p>
        </p:txBody>
      </p:sp>
      <p:pic>
        <p:nvPicPr>
          <p:cNvPr id="5" name="Picture 2"/>
          <p:cNvPicPr>
            <a:picLocks noChangeAspect="1" noChangeArrowheads="1"/>
          </p:cNvPicPr>
          <p:nvPr/>
        </p:nvPicPr>
        <p:blipFill>
          <a:blip r:embed="rId4" cstate="print"/>
          <a:srcRect/>
          <a:stretch>
            <a:fillRect/>
          </a:stretch>
        </p:blipFill>
        <p:spPr bwMode="auto">
          <a:xfrm>
            <a:off x="1272831" y="1971895"/>
            <a:ext cx="2770849" cy="4132677"/>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5" cstate="print"/>
          <a:srcRect/>
          <a:stretch>
            <a:fillRect/>
          </a:stretch>
        </p:blipFill>
        <p:spPr bwMode="auto">
          <a:xfrm>
            <a:off x="4745038" y="2562329"/>
            <a:ext cx="4071966" cy="306949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 Kullanıcılar araçlarını oluşturdular.</a:t>
            </a:r>
            <a:endParaRPr lang="tr-TR" sz="1700" dirty="0"/>
          </a:p>
          <a:p>
            <a:pPr lvl="1">
              <a:buNone/>
            </a:pPr>
            <a:endParaRPr lang="en-US" sz="1700" dirty="0"/>
          </a:p>
        </p:txBody>
      </p:sp>
      <p:pic>
        <p:nvPicPr>
          <p:cNvPr id="8" name="Picture 2"/>
          <p:cNvPicPr>
            <a:picLocks noChangeAspect="1" noChangeArrowheads="1"/>
          </p:cNvPicPr>
          <p:nvPr/>
        </p:nvPicPr>
        <p:blipFill>
          <a:blip r:embed="rId4" cstate="print"/>
          <a:srcRect/>
          <a:stretch>
            <a:fillRect/>
          </a:stretch>
        </p:blipFill>
        <p:spPr bwMode="auto">
          <a:xfrm>
            <a:off x="875636" y="1884982"/>
            <a:ext cx="4343400" cy="365760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5" cstate="print"/>
          <a:srcRect/>
          <a:stretch>
            <a:fillRect/>
          </a:stretch>
        </p:blipFill>
        <p:spPr bwMode="auto">
          <a:xfrm>
            <a:off x="5047009" y="2278058"/>
            <a:ext cx="4562475" cy="36766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 Fan Edition serisine özel fırsatlarla sahip olmak için kullanıcılar kayıt oldu.</a:t>
            </a:r>
            <a:endParaRPr lang="tr-TR" sz="1700" dirty="0"/>
          </a:p>
          <a:p>
            <a:pPr lvl="1">
              <a:buNone/>
            </a:pPr>
            <a:endParaRPr lang="en-US" sz="1700" dirty="0"/>
          </a:p>
        </p:txBody>
      </p:sp>
      <p:pic>
        <p:nvPicPr>
          <p:cNvPr id="7" name="Picture 2"/>
          <p:cNvPicPr>
            <a:picLocks noChangeAspect="1" noChangeArrowheads="1"/>
          </p:cNvPicPr>
          <p:nvPr/>
        </p:nvPicPr>
        <p:blipFill>
          <a:blip r:embed="rId4" cstate="print"/>
          <a:srcRect/>
          <a:stretch>
            <a:fillRect/>
          </a:stretch>
        </p:blipFill>
        <p:spPr bwMode="auto">
          <a:xfrm>
            <a:off x="2414265" y="1906412"/>
            <a:ext cx="5186385" cy="441947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 Kullanıcılar Fan Edition modellerini profillerinde paylaştılar.</a:t>
            </a:r>
            <a:endParaRPr lang="tr-TR" sz="1700" dirty="0"/>
          </a:p>
          <a:p>
            <a:pPr lvl="1">
              <a:buNone/>
            </a:pPr>
            <a:endParaRPr lang="en-US" sz="1700" dirty="0"/>
          </a:p>
        </p:txBody>
      </p:sp>
      <p:pic>
        <p:nvPicPr>
          <p:cNvPr id="5" name="Picture 2"/>
          <p:cNvPicPr>
            <a:picLocks noChangeAspect="1" noChangeArrowheads="1"/>
          </p:cNvPicPr>
          <p:nvPr/>
        </p:nvPicPr>
        <p:blipFill>
          <a:blip r:embed="rId4" cstate="print"/>
          <a:srcRect/>
          <a:stretch>
            <a:fillRect/>
          </a:stretch>
        </p:blipFill>
        <p:spPr bwMode="auto">
          <a:xfrm>
            <a:off x="2293918" y="1853881"/>
            <a:ext cx="5501934" cy="4686321"/>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p:txBody>
          <a:bodyPr/>
          <a:lstStyle/>
          <a:p>
            <a:r>
              <a:rPr lang="tr-TR" dirty="0" smtClean="0"/>
              <a:t>Volkswagen Fan Edition Uygulaması</a:t>
            </a:r>
            <a:endParaRPr lang="en-US" sz="2500" dirty="0"/>
          </a:p>
        </p:txBody>
      </p:sp>
      <p:sp>
        <p:nvSpPr>
          <p:cNvPr id="3949571" name="Rectangle 3"/>
          <p:cNvSpPr>
            <a:spLocks noGrp="1" noChangeArrowheads="1"/>
          </p:cNvSpPr>
          <p:nvPr>
            <p:ph type="body" idx="1"/>
          </p:nvPr>
        </p:nvSpPr>
        <p:spPr/>
        <p:txBody>
          <a:bodyPr/>
          <a:lstStyle/>
          <a:p>
            <a:pPr>
              <a:tabLst>
                <a:tab pos="1809750" algn="l"/>
              </a:tabLst>
              <a:defRPr/>
            </a:pPr>
            <a:r>
              <a:rPr lang="tr-TR" sz="1700" dirty="0" smtClean="0">
                <a:latin typeface="VWHeadlineTurk-Blk" pitchFamily="2" charset="-94"/>
                <a:ea typeface="Tahoma" pitchFamily="34" charset="0"/>
                <a:cs typeface="Tahoma" pitchFamily="34" charset="0"/>
              </a:rPr>
              <a:t>Fan Edition – İçerikler paylaşıldı.</a:t>
            </a:r>
            <a:endParaRPr lang="tr-TR" sz="1700" dirty="0"/>
          </a:p>
          <a:p>
            <a:pPr lvl="1">
              <a:buNone/>
            </a:pPr>
            <a:endParaRPr lang="en-US" sz="1700" dirty="0"/>
          </a:p>
        </p:txBody>
      </p:sp>
      <p:pic>
        <p:nvPicPr>
          <p:cNvPr id="6" name="Picture 2"/>
          <p:cNvPicPr>
            <a:picLocks noChangeAspect="1" noChangeArrowheads="1"/>
          </p:cNvPicPr>
          <p:nvPr/>
        </p:nvPicPr>
        <p:blipFill>
          <a:blip r:embed="rId4" cstate="print"/>
          <a:srcRect/>
          <a:stretch>
            <a:fillRect/>
          </a:stretch>
        </p:blipFill>
        <p:spPr bwMode="auto">
          <a:xfrm>
            <a:off x="856588" y="2073897"/>
            <a:ext cx="4610100" cy="238125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print"/>
          <a:srcRect/>
          <a:stretch>
            <a:fillRect/>
          </a:stretch>
        </p:blipFill>
        <p:spPr bwMode="auto">
          <a:xfrm>
            <a:off x="4162420" y="3545205"/>
            <a:ext cx="4610100" cy="28860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2.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3.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4.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5.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6.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7.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8.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ags/tag9.xml><?xml version="1.0" encoding="utf-8"?>
<p:tagLst xmlns:a="http://schemas.openxmlformats.org/drawingml/2006/main" xmlns:r="http://schemas.openxmlformats.org/officeDocument/2006/relationships" xmlns:p="http://schemas.openxmlformats.org/presentationml/2006/main">
  <p:tag name="COPYRIGHT" val="Templeton &amp; Webster GmbH"/>
</p:tagLst>
</file>

<file path=ppt/theme/theme1.xml><?xml version="1.0" encoding="utf-8"?>
<a:theme xmlns:a="http://schemas.openxmlformats.org/drawingml/2006/main" name="VW_Presentation_Basic_Template_en">
  <a:themeElements>
    <a:clrScheme name="VW_Presentation_Basic_Template_de 1">
      <a:dk1>
        <a:srgbClr val="333333"/>
      </a:dk1>
      <a:lt1>
        <a:srgbClr val="FFFFFF"/>
      </a:lt1>
      <a:dk2>
        <a:srgbClr val="333333"/>
      </a:dk2>
      <a:lt2>
        <a:srgbClr val="62C5E2"/>
      </a:lt2>
      <a:accent1>
        <a:srgbClr val="00235A"/>
      </a:accent1>
      <a:accent2>
        <a:srgbClr val="AED4F8"/>
      </a:accent2>
      <a:accent3>
        <a:srgbClr val="FFFFFF"/>
      </a:accent3>
      <a:accent4>
        <a:srgbClr val="2A2A2A"/>
      </a:accent4>
      <a:accent5>
        <a:srgbClr val="AAACB5"/>
      </a:accent5>
      <a:accent6>
        <a:srgbClr val="9DC0E1"/>
      </a:accent6>
      <a:hlink>
        <a:srgbClr val="8994A0"/>
      </a:hlink>
      <a:folHlink>
        <a:srgbClr val="BBC2C5"/>
      </a:folHlink>
    </a:clrScheme>
    <a:fontScheme name="VW_Presentation_Basic_Template_de">
      <a:majorFont>
        <a:latin typeface="VW Headline OT-Black"/>
        <a:ea typeface=""/>
        <a:cs typeface=""/>
      </a:majorFont>
      <a:minorFont>
        <a:latin typeface="VW Headline OT-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4763"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VW Headline OT-Book"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4763"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VW Headline OT-Book" pitchFamily="34" charset="0"/>
          </a:defRPr>
        </a:defPPr>
      </a:lstStyle>
    </a:lnDef>
  </a:objectDefaults>
  <a:extraClrSchemeLst>
    <a:extraClrScheme>
      <a:clrScheme name="VW_Presentation_Basic_Template_de 1">
        <a:dk1>
          <a:srgbClr val="333333"/>
        </a:dk1>
        <a:lt1>
          <a:srgbClr val="FFFFFF"/>
        </a:lt1>
        <a:dk2>
          <a:srgbClr val="333333"/>
        </a:dk2>
        <a:lt2>
          <a:srgbClr val="62C5E2"/>
        </a:lt2>
        <a:accent1>
          <a:srgbClr val="00235A"/>
        </a:accent1>
        <a:accent2>
          <a:srgbClr val="AED4F8"/>
        </a:accent2>
        <a:accent3>
          <a:srgbClr val="FFFFFF"/>
        </a:accent3>
        <a:accent4>
          <a:srgbClr val="2A2A2A"/>
        </a:accent4>
        <a:accent5>
          <a:srgbClr val="AAACB5"/>
        </a:accent5>
        <a:accent6>
          <a:srgbClr val="9DC0E1"/>
        </a:accent6>
        <a:hlink>
          <a:srgbClr val="8994A0"/>
        </a:hlink>
        <a:folHlink>
          <a:srgbClr val="BBC2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VW_Presentation_Basic_Template_en</Template>
  <TotalTime>74</TotalTime>
  <Words>243</Words>
  <Application>Microsoft Office PowerPoint</Application>
  <PresentationFormat>A4 Paper (210x297 mm)</PresentationFormat>
  <Paragraphs>39</Paragraphs>
  <Slides>10</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VW Headline OT-Black</vt:lpstr>
      <vt:lpstr>VW Headline OT-Book</vt:lpstr>
      <vt:lpstr>VWHeadlineTurk-Blk</vt:lpstr>
      <vt:lpstr>Tahoma</vt:lpstr>
      <vt:lpstr>VW_Presentation_Basic_Template_en</vt:lpstr>
      <vt:lpstr>Volkswagen Binek Araç</vt:lpstr>
      <vt:lpstr>Volkswagen Fan Edition Uygulaması</vt:lpstr>
      <vt:lpstr>Volkswagen Fan Edition Uygulaması</vt:lpstr>
      <vt:lpstr>Volkswagen Fan Edition Uygulaması</vt:lpstr>
      <vt:lpstr>Volkswagen Fan Edition Uygulaması</vt:lpstr>
      <vt:lpstr>Volkswagen Fan Edition Uygulaması</vt:lpstr>
      <vt:lpstr>Volkswagen Fan Edition Uygulaması</vt:lpstr>
      <vt:lpstr>Volkswagen Fan Edition Uygulaması</vt:lpstr>
      <vt:lpstr>Volkswagen Fan Edition Uygulaması</vt:lpstr>
      <vt:lpstr>Slide 10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Volkswagen Binek Araç</dc:title>
  <dc:creator>Volkan</dc:creator>
  <cp:lastModifiedBy>ekantoglu</cp:lastModifiedBy>
  <cp:revision>10</cp:revision>
  <dcterms:created xsi:type="dcterms:W3CDTF">2011-09-06T14:54:43Z</dcterms:created>
  <dcterms:modified xsi:type="dcterms:W3CDTF">2011-09-21T08:49:21Z</dcterms:modified>
</cp:coreProperties>
</file>